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7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3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C815-3F60-46FF-B5E7-6714559D6B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2869-9B3A-4F80-872E-493D73D3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7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Soap carving technique </a:t>
            </a:r>
          </a:p>
        </p:txBody>
      </p:sp>
    </p:spTree>
    <p:extLst>
      <p:ext uri="{BB962C8B-B14F-4D97-AF65-F5344CB8AC3E}">
        <p14:creationId xmlns:p14="http://schemas.microsoft.com/office/powerpoint/2010/main" val="60746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667125" cy="491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9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502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5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Carving is generally the act of shaping something from the materials by scraping some portions with the help of the available tools.</a:t>
            </a:r>
          </a:p>
        </p:txBody>
      </p:sp>
    </p:spTree>
    <p:extLst>
      <p:ext uri="{BB962C8B-B14F-4D97-AF65-F5344CB8AC3E}">
        <p14:creationId xmlns:p14="http://schemas.microsoft.com/office/powerpoint/2010/main" val="340204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place a bar of soap on a sheet of paper and trace its outline. Within the outline on the paper, draw your design and cut it out. Place the design on the bar of soap. Then, use a pencil to lightly carve the outline of your design into the soap.</a:t>
            </a:r>
          </a:p>
        </p:txBody>
      </p:sp>
    </p:spTree>
    <p:extLst>
      <p:ext uri="{BB962C8B-B14F-4D97-AF65-F5344CB8AC3E}">
        <p14:creationId xmlns:p14="http://schemas.microsoft.com/office/powerpoint/2010/main" val="140291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1D19C6-9461-4A95-BAE7-F5991172F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AD6B2B-EFDB-43FD-A151-C429EA49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600200"/>
            <a:ext cx="67889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F82B-6DD9-4979-B76C-6354ECEE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107E95-8D1A-4A40-A0B4-AA4C7A832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045" y="1600200"/>
            <a:ext cx="45499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3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743325" cy="499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5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825237" cy="47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0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595688" cy="47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4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85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Soap carving technique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Soap carving</dc:title>
  <dc:creator>Sobia</dc:creator>
  <cp:lastModifiedBy>Roohi Jamal</cp:lastModifiedBy>
  <cp:revision>3</cp:revision>
  <dcterms:created xsi:type="dcterms:W3CDTF">2020-05-13T11:48:23Z</dcterms:created>
  <dcterms:modified xsi:type="dcterms:W3CDTF">2020-12-07T15:09:44Z</dcterms:modified>
</cp:coreProperties>
</file>